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67" r:id="rId4"/>
    <p:sldId id="268" r:id="rId5"/>
    <p:sldId id="270" r:id="rId6"/>
    <p:sldId id="269" r:id="rId7"/>
    <p:sldId id="271" r:id="rId8"/>
    <p:sldId id="273" r:id="rId9"/>
    <p:sldId id="272" r:id="rId10"/>
    <p:sldId id="27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182" autoAdjust="0"/>
  </p:normalViewPr>
  <p:slideViewPr>
    <p:cSldViewPr snapToGrid="0">
      <p:cViewPr varScale="1">
        <p:scale>
          <a:sx n="104" d="100"/>
          <a:sy n="104" d="100"/>
        </p:scale>
        <p:origin x="8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F8DF0E-13F3-45E1-9595-D2214ED07587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DF522-C157-4AAE-BC1D-23DC8C8B8B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923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E727A2-AE3F-1F3A-61B8-52B47505DB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101F6F-994E-685E-CA73-3313836F9F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33840-623A-14B0-6673-B195A3BB0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04F9D8-0911-199B-9885-279E1DD30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07E839-C878-7562-961F-80276202C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065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5277FA-A995-1E25-F619-9D1FF0ACE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481D5C-2DAA-5853-41A4-504A9F4C2A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D5F5DB-BDFE-2E0E-7DFC-D11539A17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21177E-6435-285D-3AF6-CBEDA4C7A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1C381E-F046-B079-F965-9C14C8464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566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A57C862-4FFE-07EB-379C-797437436C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57AA74-9D63-82F0-E50B-FE6CE2237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3D0ECC-F4CA-2C70-033B-AD964CB1F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DBC0C4-F10E-1A57-84D5-4F93C6E75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DF5557-3DBE-5250-863F-C04DDAF5A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866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D9658-C477-8C11-93BD-2DB0448C8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D0AF87-BE28-95A3-3D98-E689B3463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C73A24-36DD-7DB9-AD21-CEA639766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8EA621-1F2F-D3C2-D796-F0603E386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6F0EC-948F-8DFC-9DA0-6B945D950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293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77BBF-2644-C0F6-2ADB-338F40D33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DA0247-F5E0-1C40-1DA6-E51746D23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2C797C-CFE8-E1BA-490A-BBAD65386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0D027F-B8B9-7D36-3BA2-4E3A79896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451281-20F7-D246-A715-2A089D9DB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876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8A6A0A-9732-5F51-D499-982FBEE18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333E01-21CB-9FB5-A766-CE4C7BE051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8CDBDE-0BC5-FE7C-F1A4-917857F76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97D360-93FD-2C0C-9955-1CAB34CC8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76D287-7538-D453-8299-DA6C499B2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7F7464-B3F5-7435-A7B1-C44B512B6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081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58117-85D7-ADD7-CDCC-7E6780F61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248558-C2D9-5D73-90E1-D4BBC4E35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8150D7-ACB2-F777-94F2-C4B8EC7BD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13707B-26EA-BC95-D048-EB71305CF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411ECAD-C81E-A237-5833-0729F5649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8D7CFC8-9081-7197-2BB8-AA4A8B50F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8313954-5B10-DB87-D65F-E61D7C9FC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559169-35DF-1749-9987-F6A16F26D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224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879CBA-9D8F-51CC-8D06-62E4FF3B9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EF16B3-FD24-4378-975D-9D155834E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28DBB-D8B8-2C92-CE6D-FD7C68A52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4A4E11-1106-BDD2-3F92-887B4FD98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800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F8E2F1E-D12E-661F-61F6-4F1743EEA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A74FAA-39A5-C9B4-D1B1-E890202E9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9A1F29-46F0-9471-3EAB-D62A91B4B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283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3202FF-7BF4-0FDF-A470-774A8BEB1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555C8D-6878-D298-E0F1-57B78C764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9E6362E-5D8D-1AD2-1CE3-097C315607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186DB8-338B-262C-6B28-D9FD1DCF9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D03608-F4E4-0387-6E01-F31F94C72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6750D8-6CFD-EC23-0A06-B99908F9F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125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65C0A-2DF5-A9E1-A1DE-35EB96CBC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A8D63F-7BA8-598D-7D7F-8487663E45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B8D0906-8DAA-A2C1-3559-3C5956F3B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8A0735-0A2B-CEA5-D4E5-57978257E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539A1E-8618-AC03-BF38-299545FDD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A03C45-5B1E-074B-4FC2-B3B50BBE7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645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C9C1FFC-5BB4-7EA0-C28F-C07B9896A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4EC048-72FB-19E3-F416-BFAAD0CC2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6503AD-7310-2E54-ED64-2511B5BB8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950DA-FD87-406D-BBA7-1144CC2B9CD1}" type="datetimeFigureOut">
              <a:rPr lang="ko-KR" altLang="en-US" smtClean="0"/>
              <a:t>2024-11-28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F1E241-4300-C5A8-6DDD-0F759A3442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755E3F-9D01-53AB-7BA9-9B9583ADCB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13935-7B4C-4456-AA5B-D3FCF488B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98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CACCC7E-7F32-CBAC-DC37-BEEC00B1C8B7}"/>
              </a:ext>
            </a:extLst>
          </p:cNvPr>
          <p:cNvCxnSpPr>
            <a:cxnSpLocks/>
          </p:cNvCxnSpPr>
          <p:nvPr/>
        </p:nvCxnSpPr>
        <p:spPr>
          <a:xfrm>
            <a:off x="805872" y="3136821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938FE99-B87F-54F6-56F1-4B77B27A63B7}"/>
              </a:ext>
            </a:extLst>
          </p:cNvPr>
          <p:cNvSpPr txBox="1"/>
          <p:nvPr/>
        </p:nvSpPr>
        <p:spPr>
          <a:xfrm>
            <a:off x="2576945" y="2355165"/>
            <a:ext cx="7749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진행상황 공유 및 </a:t>
            </a:r>
            <a:r>
              <a:rPr lang="en-US" altLang="ko-KR" sz="3600" dirty="0">
                <a:solidFill>
                  <a:schemeClr val="bg1"/>
                </a:solidFill>
              </a:rPr>
              <a:t>KCI</a:t>
            </a:r>
            <a:r>
              <a:rPr lang="ko-KR" altLang="en-US" sz="3600" dirty="0">
                <a:solidFill>
                  <a:schemeClr val="bg1"/>
                </a:solidFill>
              </a:rPr>
              <a:t>를 위한 계획</a:t>
            </a:r>
          </a:p>
        </p:txBody>
      </p:sp>
    </p:spTree>
    <p:extLst>
      <p:ext uri="{BB962C8B-B14F-4D97-AF65-F5344CB8AC3E}">
        <p14:creationId xmlns:p14="http://schemas.microsoft.com/office/powerpoint/2010/main" val="1351330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513DF9-1AE0-0A45-653B-082142CA0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BE4CFF-8C5B-B060-F242-515E294EE843}"/>
              </a:ext>
            </a:extLst>
          </p:cNvPr>
          <p:cNvSpPr txBox="1"/>
          <p:nvPr/>
        </p:nvSpPr>
        <p:spPr>
          <a:xfrm>
            <a:off x="4895272" y="2327564"/>
            <a:ext cx="85159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 err="1">
                <a:solidFill>
                  <a:schemeClr val="bg1"/>
                </a:solidFill>
              </a:rPr>
              <a:t>QnA</a:t>
            </a:r>
            <a:endParaRPr lang="ko-KR" altLang="en-US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0237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0E82C0-90A8-11DF-3F91-1DD88395C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1316404-9584-AF2A-769E-1CCC7D8D88A5}"/>
              </a:ext>
            </a:extLst>
          </p:cNvPr>
          <p:cNvCxnSpPr>
            <a:cxnSpLocks/>
          </p:cNvCxnSpPr>
          <p:nvPr/>
        </p:nvCxnSpPr>
        <p:spPr>
          <a:xfrm>
            <a:off x="805873" y="846203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AF9F1D6-4B0C-25E8-21E3-553F96147CD7}"/>
              </a:ext>
            </a:extLst>
          </p:cNvPr>
          <p:cNvCxnSpPr>
            <a:cxnSpLocks/>
          </p:cNvCxnSpPr>
          <p:nvPr/>
        </p:nvCxnSpPr>
        <p:spPr>
          <a:xfrm>
            <a:off x="805873" y="6143257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F3DF5B9-9FDC-A346-A099-5D5A3AC3D061}"/>
              </a:ext>
            </a:extLst>
          </p:cNvPr>
          <p:cNvSpPr txBox="1"/>
          <p:nvPr/>
        </p:nvSpPr>
        <p:spPr>
          <a:xfrm>
            <a:off x="805873" y="138317"/>
            <a:ext cx="1484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613C99-5B05-CBF0-7BDC-595EC633DAD3}"/>
              </a:ext>
            </a:extLst>
          </p:cNvPr>
          <p:cNvSpPr txBox="1"/>
          <p:nvPr/>
        </p:nvSpPr>
        <p:spPr>
          <a:xfrm>
            <a:off x="805873" y="1172894"/>
            <a:ext cx="105802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화약총을 이용한 </a:t>
            </a:r>
            <a:r>
              <a:rPr lang="en-US" altLang="ko-KR" dirty="0">
                <a:solidFill>
                  <a:schemeClr val="bg1"/>
                </a:solidFill>
              </a:rPr>
              <a:t>MR </a:t>
            </a:r>
            <a:r>
              <a:rPr lang="en-US" altLang="ko-KR" dirty="0" err="1">
                <a:solidFill>
                  <a:schemeClr val="bg1"/>
                </a:solidFill>
              </a:rPr>
              <a:t>multiplaying</a:t>
            </a:r>
            <a:r>
              <a:rPr lang="en-US" altLang="ko-KR" dirty="0">
                <a:solidFill>
                  <a:schemeClr val="bg1"/>
                </a:solidFill>
              </a:rPr>
              <a:t> game </a:t>
            </a:r>
            <a:r>
              <a:rPr lang="ko-KR" altLang="en-US" dirty="0">
                <a:solidFill>
                  <a:schemeClr val="bg1"/>
                </a:solidFill>
              </a:rPr>
              <a:t>진행도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	- </a:t>
            </a:r>
            <a:r>
              <a:rPr lang="ko-KR" altLang="en-US" dirty="0" err="1">
                <a:solidFill>
                  <a:schemeClr val="bg1"/>
                </a:solidFill>
              </a:rPr>
              <a:t>아두이노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	- </a:t>
            </a:r>
            <a:r>
              <a:rPr lang="ko-KR" altLang="en-US" dirty="0">
                <a:solidFill>
                  <a:schemeClr val="bg1"/>
                </a:solidFill>
              </a:rPr>
              <a:t>유니티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제주학회 </a:t>
            </a:r>
            <a:r>
              <a:rPr lang="en-US" altLang="ko-KR" dirty="0">
                <a:solidFill>
                  <a:schemeClr val="bg1"/>
                </a:solidFill>
              </a:rPr>
              <a:t>-&gt; KCI</a:t>
            </a:r>
            <a:r>
              <a:rPr lang="ko-KR" altLang="en-US" dirty="0">
                <a:solidFill>
                  <a:schemeClr val="bg1"/>
                </a:solidFill>
              </a:rPr>
              <a:t>에 제출하기 위한 준비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5699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C6118A-D0A5-95D8-42DF-8B2D5BE3A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3534046-27A3-5AA9-6E7E-511934739997}"/>
              </a:ext>
            </a:extLst>
          </p:cNvPr>
          <p:cNvCxnSpPr>
            <a:cxnSpLocks/>
          </p:cNvCxnSpPr>
          <p:nvPr/>
        </p:nvCxnSpPr>
        <p:spPr>
          <a:xfrm>
            <a:off x="805873" y="846203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FA151D8-63CA-163D-FEDF-0209F878EB76}"/>
              </a:ext>
            </a:extLst>
          </p:cNvPr>
          <p:cNvCxnSpPr>
            <a:cxnSpLocks/>
          </p:cNvCxnSpPr>
          <p:nvPr/>
        </p:nvCxnSpPr>
        <p:spPr>
          <a:xfrm>
            <a:off x="805873" y="6143257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07B3A69-B2D9-867A-4C4E-0407C3299C55}"/>
              </a:ext>
            </a:extLst>
          </p:cNvPr>
          <p:cNvSpPr txBox="1"/>
          <p:nvPr/>
        </p:nvSpPr>
        <p:spPr>
          <a:xfrm>
            <a:off x="805873" y="1172894"/>
            <a:ext cx="10580254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센서들 사용의 문제점</a:t>
            </a:r>
            <a:endParaRPr kumimoji="0" lang="en-US" altLang="ko-KR" sz="2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1.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공간이 협소하다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2.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센서가 기울어지면 감지된다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C2FA1A-9A40-8B15-34FA-5B7D6753B9D8}"/>
              </a:ext>
            </a:extLst>
          </p:cNvPr>
          <p:cNvSpPr txBox="1"/>
          <p:nvPr/>
        </p:nvSpPr>
        <p:spPr>
          <a:xfrm>
            <a:off x="805873" y="138317"/>
            <a:ext cx="2380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아두이노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8347BF7-43A9-529C-F655-9D24F8292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270" y="1200330"/>
            <a:ext cx="2521817" cy="448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471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9AB4DD-6340-D99E-2401-E66CB606C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B99D35B-CFF4-64DC-4A0D-83A2A576FB44}"/>
              </a:ext>
            </a:extLst>
          </p:cNvPr>
          <p:cNvCxnSpPr>
            <a:cxnSpLocks/>
          </p:cNvCxnSpPr>
          <p:nvPr/>
        </p:nvCxnSpPr>
        <p:spPr>
          <a:xfrm>
            <a:off x="805873" y="846203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4418E3E-B100-DDC1-6DE4-1985DEE16705}"/>
              </a:ext>
            </a:extLst>
          </p:cNvPr>
          <p:cNvCxnSpPr>
            <a:cxnSpLocks/>
          </p:cNvCxnSpPr>
          <p:nvPr/>
        </p:nvCxnSpPr>
        <p:spPr>
          <a:xfrm>
            <a:off x="805873" y="6143257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FE4E90D-DA0C-89FD-CC0E-4191794873B7}"/>
              </a:ext>
            </a:extLst>
          </p:cNvPr>
          <p:cNvSpPr txBox="1"/>
          <p:nvPr/>
        </p:nvSpPr>
        <p:spPr>
          <a:xfrm>
            <a:off x="805873" y="1172894"/>
            <a:ext cx="1058025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노크센서</a:t>
            </a:r>
            <a:r>
              <a:rPr kumimoji="0" lang="ko-KR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사용</a:t>
            </a:r>
            <a:endParaRPr kumimoji="0" lang="en-US" altLang="ko-KR" sz="2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하지만 민감도에 대한 문제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053496-822B-88ED-B8B5-181171A65D0A}"/>
              </a:ext>
            </a:extLst>
          </p:cNvPr>
          <p:cNvSpPr txBox="1"/>
          <p:nvPr/>
        </p:nvSpPr>
        <p:spPr>
          <a:xfrm>
            <a:off x="805873" y="138317"/>
            <a:ext cx="2380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아두이노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2C5B43C-E190-72A9-4DA3-D5A85670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909" y="1172894"/>
            <a:ext cx="2586181" cy="45992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B3CB838-D138-A78F-B309-125D3E361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909" y="1172894"/>
            <a:ext cx="2586181" cy="459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21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86B5E1-2B84-B50D-2863-F11493C2F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B00A42A-571C-9932-37C8-994C00473A4A}"/>
              </a:ext>
            </a:extLst>
          </p:cNvPr>
          <p:cNvCxnSpPr>
            <a:cxnSpLocks/>
          </p:cNvCxnSpPr>
          <p:nvPr/>
        </p:nvCxnSpPr>
        <p:spPr>
          <a:xfrm>
            <a:off x="805873" y="846203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2E3AB9E-9872-F6E0-F830-0B052C5930CC}"/>
              </a:ext>
            </a:extLst>
          </p:cNvPr>
          <p:cNvCxnSpPr>
            <a:cxnSpLocks/>
          </p:cNvCxnSpPr>
          <p:nvPr/>
        </p:nvCxnSpPr>
        <p:spPr>
          <a:xfrm>
            <a:off x="805873" y="6143257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99AB941-8393-4995-444A-C471AE0D63C7}"/>
              </a:ext>
            </a:extLst>
          </p:cNvPr>
          <p:cNvSpPr txBox="1"/>
          <p:nvPr/>
        </p:nvSpPr>
        <p:spPr>
          <a:xfrm>
            <a:off x="805873" y="1416311"/>
            <a:ext cx="1058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BLE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와 노크센서 트리거 기능 구현 및 테스트 완료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0CAE59-F8F5-D35F-38FE-91D799667305}"/>
              </a:ext>
            </a:extLst>
          </p:cNvPr>
          <p:cNvSpPr txBox="1"/>
          <p:nvPr/>
        </p:nvSpPr>
        <p:spPr>
          <a:xfrm>
            <a:off x="805873" y="138317"/>
            <a:ext cx="2380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아두이노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917F847-DD63-0866-2120-324FD7970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936" y="2355753"/>
            <a:ext cx="4601217" cy="345805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B4D4B00-71C6-A0A1-D776-919834599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1" y="2355753"/>
            <a:ext cx="4260328" cy="345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76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C86AB4-3B73-6FAD-EE6F-A034A41F6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CD0D6CC-8CE9-E012-0473-2F1F2E1500E6}"/>
              </a:ext>
            </a:extLst>
          </p:cNvPr>
          <p:cNvCxnSpPr>
            <a:cxnSpLocks/>
          </p:cNvCxnSpPr>
          <p:nvPr/>
        </p:nvCxnSpPr>
        <p:spPr>
          <a:xfrm>
            <a:off x="805873" y="846203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47FCA33-2304-FCB8-4CC3-03CF9DEF174C}"/>
              </a:ext>
            </a:extLst>
          </p:cNvPr>
          <p:cNvCxnSpPr>
            <a:cxnSpLocks/>
          </p:cNvCxnSpPr>
          <p:nvPr/>
        </p:nvCxnSpPr>
        <p:spPr>
          <a:xfrm>
            <a:off x="805873" y="6143257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B58565B-0C7D-6A2D-7C2F-21C1B15C4569}"/>
              </a:ext>
            </a:extLst>
          </p:cNvPr>
          <p:cNvSpPr txBox="1"/>
          <p:nvPr/>
        </p:nvSpPr>
        <p:spPr>
          <a:xfrm>
            <a:off x="805873" y="138317"/>
            <a:ext cx="2380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아두이노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4113F97-8ABD-F310-53E5-6773CFB40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8701" y="1039007"/>
            <a:ext cx="4520440" cy="47799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EEA874-C418-46EB-C961-D001CA0B2CB4}"/>
              </a:ext>
            </a:extLst>
          </p:cNvPr>
          <p:cNvSpPr txBox="1"/>
          <p:nvPr/>
        </p:nvSpPr>
        <p:spPr>
          <a:xfrm>
            <a:off x="805873" y="2783293"/>
            <a:ext cx="10580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자이로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센서에 대한 방향오차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여러 라이브러리들 사용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-&gt;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해결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706723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E3072-B5D2-EABB-B625-EDE217AA4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097C0951-F214-3031-A26F-1CA883C1585C}"/>
              </a:ext>
            </a:extLst>
          </p:cNvPr>
          <p:cNvCxnSpPr>
            <a:cxnSpLocks/>
          </p:cNvCxnSpPr>
          <p:nvPr/>
        </p:nvCxnSpPr>
        <p:spPr>
          <a:xfrm>
            <a:off x="805873" y="846203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9C8480A-E30A-207A-7FBD-C60100F4DE98}"/>
              </a:ext>
            </a:extLst>
          </p:cNvPr>
          <p:cNvCxnSpPr>
            <a:cxnSpLocks/>
          </p:cNvCxnSpPr>
          <p:nvPr/>
        </p:nvCxnSpPr>
        <p:spPr>
          <a:xfrm>
            <a:off x="805873" y="6143257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C380BEC-378C-140D-3D9A-4D87EE8212CD}"/>
              </a:ext>
            </a:extLst>
          </p:cNvPr>
          <p:cNvSpPr txBox="1"/>
          <p:nvPr/>
        </p:nvSpPr>
        <p:spPr>
          <a:xfrm>
            <a:off x="805873" y="1172894"/>
            <a:ext cx="105802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멀티플레이</a:t>
            </a:r>
            <a:endParaRPr kumimoji="0" lang="en-US" altLang="ko-KR" sz="2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600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Spatial Anchor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을 사용해 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공간 일관성 유지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B23B55-DB65-C056-50DA-401D20E879B8}"/>
              </a:ext>
            </a:extLst>
          </p:cNvPr>
          <p:cNvSpPr txBox="1"/>
          <p:nvPr/>
        </p:nvSpPr>
        <p:spPr>
          <a:xfrm>
            <a:off x="805873" y="138317"/>
            <a:ext cx="2380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유니티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26" name="Picture 2" descr="Figure 1: Reuse of anchors for multiple virtual objects.">
            <a:extLst>
              <a:ext uri="{FF2B5EF4-FFF2-40B4-BE49-F238E27FC236}">
                <a16:creationId xmlns:a16="http://schemas.microsoft.com/office/drawing/2014/main" id="{B9A9A103-B12C-6BFC-4541-1D4F6B5C7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9570" y="1378311"/>
            <a:ext cx="7481847" cy="4101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EEC217-8CA8-410F-8BB0-412A29392E4E}"/>
              </a:ext>
            </a:extLst>
          </p:cNvPr>
          <p:cNvSpPr txBox="1"/>
          <p:nvPr/>
        </p:nvSpPr>
        <p:spPr>
          <a:xfrm>
            <a:off x="805873" y="2890528"/>
            <a:ext cx="37407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object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와의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interaction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테스트완료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0290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66716B-FAEC-8DF2-E84F-5DE4DCD45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71EB6D-5EC3-31F6-78CB-6E9F4CEB80F0}"/>
              </a:ext>
            </a:extLst>
          </p:cNvPr>
          <p:cNvCxnSpPr>
            <a:cxnSpLocks/>
          </p:cNvCxnSpPr>
          <p:nvPr/>
        </p:nvCxnSpPr>
        <p:spPr>
          <a:xfrm>
            <a:off x="805873" y="846203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F148BF8-1C5D-1F70-305F-D50E0E70A570}"/>
              </a:ext>
            </a:extLst>
          </p:cNvPr>
          <p:cNvCxnSpPr>
            <a:cxnSpLocks/>
          </p:cNvCxnSpPr>
          <p:nvPr/>
        </p:nvCxnSpPr>
        <p:spPr>
          <a:xfrm>
            <a:off x="805873" y="6143257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CB4E2F6-843D-7DDB-B9F5-3E67CE830E8C}"/>
              </a:ext>
            </a:extLst>
          </p:cNvPr>
          <p:cNvSpPr txBox="1"/>
          <p:nvPr/>
        </p:nvSpPr>
        <p:spPr>
          <a:xfrm>
            <a:off x="805873" y="3002286"/>
            <a:ext cx="67771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유니티의 </a:t>
            </a:r>
            <a:r>
              <a:rPr kumimoji="0" lang="en-US" altLang="ko-KR" sz="2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BLE </a:t>
            </a:r>
            <a:r>
              <a:rPr kumimoji="0" lang="ko-KR" alt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통신은 해결 </a:t>
            </a:r>
            <a:r>
              <a:rPr kumimoji="0" lang="en-US" altLang="ko-KR" sz="2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X     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C058BA-86F6-7EC5-121D-F47CE4FE5E03}"/>
              </a:ext>
            </a:extLst>
          </p:cNvPr>
          <p:cNvSpPr txBox="1"/>
          <p:nvPr/>
        </p:nvSpPr>
        <p:spPr>
          <a:xfrm>
            <a:off x="805873" y="138317"/>
            <a:ext cx="2380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유니티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26258F16-9C6E-E2DB-C72E-B0C3D5A1C9CE}"/>
              </a:ext>
            </a:extLst>
          </p:cNvPr>
          <p:cNvSpPr/>
          <p:nvPr/>
        </p:nvSpPr>
        <p:spPr>
          <a:xfrm>
            <a:off x="5237019" y="2706255"/>
            <a:ext cx="2549236" cy="1108363"/>
          </a:xfrm>
          <a:prstGeom prst="rightArrow">
            <a:avLst>
              <a:gd name="adj1" fmla="val 24522"/>
              <a:gd name="adj2" fmla="val 9586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94F7EAB-5AA4-DE2F-3988-E3554E674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1588" y="1683828"/>
            <a:ext cx="2695951" cy="3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82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63CA0A-BD87-5E08-43CB-A1C813C44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0E9E3A6-E56C-737D-261B-2D5A0CCAD6DE}"/>
              </a:ext>
            </a:extLst>
          </p:cNvPr>
          <p:cNvCxnSpPr>
            <a:cxnSpLocks/>
          </p:cNvCxnSpPr>
          <p:nvPr/>
        </p:nvCxnSpPr>
        <p:spPr>
          <a:xfrm>
            <a:off x="805873" y="846203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87A247A-6AD6-8199-E5A8-2003F0DFFEBA}"/>
              </a:ext>
            </a:extLst>
          </p:cNvPr>
          <p:cNvCxnSpPr>
            <a:cxnSpLocks/>
          </p:cNvCxnSpPr>
          <p:nvPr/>
        </p:nvCxnSpPr>
        <p:spPr>
          <a:xfrm>
            <a:off x="805873" y="6143257"/>
            <a:ext cx="10580254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9690F71-8DEC-087E-2E4F-9E57B41B7326}"/>
              </a:ext>
            </a:extLst>
          </p:cNvPr>
          <p:cNvSpPr txBox="1"/>
          <p:nvPr/>
        </p:nvSpPr>
        <p:spPr>
          <a:xfrm>
            <a:off x="805873" y="1172894"/>
            <a:ext cx="11303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손가락 각 관절을 위치를 평균내서 총의 위치 파악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>
              <a:defRPr/>
            </a:pPr>
            <a:r>
              <a:rPr lang="ko-KR" altLang="en-US" dirty="0">
                <a:solidFill>
                  <a:prstClr val="white"/>
                </a:solidFill>
              </a:rPr>
              <a:t>                                                                                                        각 관절의 방향 이용</a:t>
            </a:r>
            <a:endParaRPr lang="en-US" altLang="ko-KR" dirty="0">
              <a:solidFill>
                <a:prstClr val="white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방향은 손목 방향을 기반</a:t>
            </a: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오픈랩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행사를 이용한 설문조사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5B9E8D-7D02-3BED-965B-4CE3D9FC3ECC}"/>
              </a:ext>
            </a:extLst>
          </p:cNvPr>
          <p:cNvSpPr txBox="1"/>
          <p:nvPr/>
        </p:nvSpPr>
        <p:spPr>
          <a:xfrm>
            <a:off x="805873" y="138317"/>
            <a:ext cx="2380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KCI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798CB977-3266-CE05-04B8-4DA53BFB0656}"/>
              </a:ext>
            </a:extLst>
          </p:cNvPr>
          <p:cNvSpPr/>
          <p:nvPr/>
        </p:nvSpPr>
        <p:spPr>
          <a:xfrm>
            <a:off x="6197600" y="1345859"/>
            <a:ext cx="2549236" cy="1108363"/>
          </a:xfrm>
          <a:prstGeom prst="rightArrow">
            <a:avLst>
              <a:gd name="adj1" fmla="val 24522"/>
              <a:gd name="adj2" fmla="val 9586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442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114</Words>
  <Application>Microsoft Office PowerPoint</Application>
  <PresentationFormat>와이드스크린</PresentationFormat>
  <Paragraphs>48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보규 최</dc:creator>
  <cp:lastModifiedBy>보규 최</cp:lastModifiedBy>
  <cp:revision>10</cp:revision>
  <dcterms:created xsi:type="dcterms:W3CDTF">2024-11-18T04:04:59Z</dcterms:created>
  <dcterms:modified xsi:type="dcterms:W3CDTF">2024-11-28T05:58:37Z</dcterms:modified>
</cp:coreProperties>
</file>

<file path=docProps/thumbnail.jpeg>
</file>